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314" r:id="rId2"/>
  </p:sldIdLst>
  <p:sldSz cx="10691813" cy="75596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762"/>
    <p:restoredTop sz="94626"/>
  </p:normalViewPr>
  <p:slideViewPr>
    <p:cSldViewPr snapToGrid="0">
      <p:cViewPr>
        <p:scale>
          <a:sx n="64" d="100"/>
          <a:sy n="64" d="100"/>
        </p:scale>
        <p:origin x="2968" y="12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1237197"/>
            <a:ext cx="9088041" cy="2631887"/>
          </a:xfrm>
        </p:spPr>
        <p:txBody>
          <a:bodyPr anchor="b"/>
          <a:lstStyle>
            <a:lvl1pPr algn="ctr">
              <a:defRPr sz="6614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3970580"/>
            <a:ext cx="8018860" cy="1825171"/>
          </a:xfrm>
        </p:spPr>
        <p:txBody>
          <a:bodyPr/>
          <a:lstStyle>
            <a:lvl1pPr marL="0" indent="0" algn="ctr">
              <a:buNone/>
              <a:defRPr sz="2646"/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hu-HU"/>
              <a:t>Kattintson ide az alcím mintájának szerkesztéséhez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7E614-8B4B-284A-BAB9-69A70AC92016}" type="datetimeFigureOut">
              <a:rPr lang="hu-HU" smtClean="0"/>
              <a:t>2025. 12. 01.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C5EA8-858D-C447-A99C-A61DDF029E8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5042883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7E614-8B4B-284A-BAB9-69A70AC92016}" type="datetimeFigureOut">
              <a:rPr lang="hu-HU" smtClean="0"/>
              <a:t>2025. 12. 01.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C5EA8-858D-C447-A99C-A61DDF029E8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1095298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402483"/>
            <a:ext cx="2305422" cy="6406475"/>
          </a:xfrm>
        </p:spPr>
        <p:txBody>
          <a:bodyPr vert="eaVert"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402483"/>
            <a:ext cx="6782619" cy="6406475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7E614-8B4B-284A-BAB9-69A70AC92016}" type="datetimeFigureOut">
              <a:rPr lang="hu-HU" smtClean="0"/>
              <a:t>2025. 12. 01.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C5EA8-858D-C447-A99C-A61DDF029E8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1662740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7E614-8B4B-284A-BAB9-69A70AC92016}" type="datetimeFigureOut">
              <a:rPr lang="hu-HU" smtClean="0"/>
              <a:t>2025. 12. 01.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C5EA8-858D-C447-A99C-A61DDF029E8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5813566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1884671"/>
            <a:ext cx="9221689" cy="3144614"/>
          </a:xfrm>
        </p:spPr>
        <p:txBody>
          <a:bodyPr anchor="b"/>
          <a:lstStyle>
            <a:lvl1pPr>
              <a:defRPr sz="6614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5059035"/>
            <a:ext cx="9221689" cy="1653678"/>
          </a:xfrm>
        </p:spPr>
        <p:txBody>
          <a:bodyPr/>
          <a:lstStyle>
            <a:lvl1pPr marL="0" indent="0">
              <a:buNone/>
              <a:defRPr sz="2646">
                <a:solidFill>
                  <a:schemeClr val="tx1"/>
                </a:solidFill>
              </a:defRPr>
            </a:lvl1pPr>
            <a:lvl2pPr marL="503972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7E614-8B4B-284A-BAB9-69A70AC92016}" type="datetimeFigureOut">
              <a:rPr lang="hu-HU" smtClean="0"/>
              <a:t>2025. 12. 01.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C5EA8-858D-C447-A99C-A61DDF029E8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8995947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2012414"/>
            <a:ext cx="4544021" cy="4796544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2012414"/>
            <a:ext cx="4544021" cy="4796544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7E614-8B4B-284A-BAB9-69A70AC92016}" type="datetimeFigureOut">
              <a:rPr lang="hu-HU" smtClean="0"/>
              <a:t>2025. 12. 01.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C5EA8-858D-C447-A99C-A61DDF029E8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0084869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402484"/>
            <a:ext cx="9221689" cy="1461188"/>
          </a:xfrm>
        </p:spPr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1853171"/>
            <a:ext cx="4523137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2761381"/>
            <a:ext cx="4523137" cy="4061576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1853171"/>
            <a:ext cx="4545413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2761381"/>
            <a:ext cx="4545413" cy="4061576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7E614-8B4B-284A-BAB9-69A70AC92016}" type="datetimeFigureOut">
              <a:rPr lang="hu-HU" smtClean="0"/>
              <a:t>2025. 12. 01.</a:t>
            </a:fld>
            <a:endParaRPr lang="hu-H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C5EA8-858D-C447-A99C-A61DDF029E8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7823127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7E614-8B4B-284A-BAB9-69A70AC92016}" type="datetimeFigureOut">
              <a:rPr lang="hu-HU" smtClean="0"/>
              <a:t>2025. 12. 01.</a:t>
            </a:fld>
            <a:endParaRPr lang="hu-H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C5EA8-858D-C447-A99C-A61DDF029E8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7978230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7E614-8B4B-284A-BAB9-69A70AC92016}" type="datetimeFigureOut">
              <a:rPr lang="hu-HU" smtClean="0"/>
              <a:t>2025. 12. 01.</a:t>
            </a:fld>
            <a:endParaRPr lang="hu-H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C5EA8-858D-C447-A99C-A61DDF029E8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7580725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1088455"/>
            <a:ext cx="5412730" cy="5372269"/>
          </a:xfrm>
        </p:spPr>
        <p:txBody>
          <a:bodyPr/>
          <a:lstStyle>
            <a:lvl1pPr>
              <a:defRPr sz="3527"/>
            </a:lvl1pPr>
            <a:lvl2pPr>
              <a:defRPr sz="3086"/>
            </a:lvl2pPr>
            <a:lvl3pPr>
              <a:defRPr sz="2646"/>
            </a:lvl3pPr>
            <a:lvl4pPr>
              <a:defRPr sz="2205"/>
            </a:lvl4pPr>
            <a:lvl5pPr>
              <a:defRPr sz="2205"/>
            </a:lvl5pPr>
            <a:lvl6pPr>
              <a:defRPr sz="2205"/>
            </a:lvl6pPr>
            <a:lvl7pPr>
              <a:defRPr sz="2205"/>
            </a:lvl7pPr>
            <a:lvl8pPr>
              <a:defRPr sz="2205"/>
            </a:lvl8pPr>
            <a:lvl9pPr>
              <a:defRPr sz="2205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7E614-8B4B-284A-BAB9-69A70AC92016}" type="datetimeFigureOut">
              <a:rPr lang="hu-HU" smtClean="0"/>
              <a:t>2025. 12. 01.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C5EA8-858D-C447-A99C-A61DDF029E8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3231435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1088455"/>
            <a:ext cx="5412730" cy="5372269"/>
          </a:xfrm>
        </p:spPr>
        <p:txBody>
          <a:bodyPr anchor="t"/>
          <a:lstStyle>
            <a:lvl1pPr marL="0" indent="0">
              <a:buNone/>
              <a:defRPr sz="3527"/>
            </a:lvl1pPr>
            <a:lvl2pPr marL="503972" indent="0">
              <a:buNone/>
              <a:defRPr sz="3086"/>
            </a:lvl2pPr>
            <a:lvl3pPr marL="1007943" indent="0">
              <a:buNone/>
              <a:defRPr sz="2646"/>
            </a:lvl3pPr>
            <a:lvl4pPr marL="1511915" indent="0">
              <a:buNone/>
              <a:defRPr sz="2205"/>
            </a:lvl4pPr>
            <a:lvl5pPr marL="2015886" indent="0">
              <a:buNone/>
              <a:defRPr sz="2205"/>
            </a:lvl5pPr>
            <a:lvl6pPr marL="2519858" indent="0">
              <a:buNone/>
              <a:defRPr sz="2205"/>
            </a:lvl6pPr>
            <a:lvl7pPr marL="3023829" indent="0">
              <a:buNone/>
              <a:defRPr sz="2205"/>
            </a:lvl7pPr>
            <a:lvl8pPr marL="3527801" indent="0">
              <a:buNone/>
              <a:defRPr sz="2205"/>
            </a:lvl8pPr>
            <a:lvl9pPr marL="4031772" indent="0">
              <a:buNone/>
              <a:defRPr sz="2205"/>
            </a:lvl9pPr>
          </a:lstStyle>
          <a:p>
            <a:r>
              <a:rPr lang="hu-HU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7E614-8B4B-284A-BAB9-69A70AC92016}" type="datetimeFigureOut">
              <a:rPr lang="hu-HU" smtClean="0"/>
              <a:t>2025. 12. 01.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C5EA8-858D-C447-A99C-A61DDF029E8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8453742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2012414"/>
            <a:ext cx="9221689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27E614-8B4B-284A-BAB9-69A70AC92016}" type="datetimeFigureOut">
              <a:rPr lang="hu-HU" smtClean="0"/>
              <a:t>2025. 12. 01.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9C5EA8-858D-C447-A99C-A61DDF029E8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5681509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07943" rtl="0" eaLnBrk="1" latinLnBrk="0" hangingPunct="1">
        <a:lnSpc>
          <a:spcPct val="90000"/>
        </a:lnSpc>
        <a:spcBef>
          <a:spcPct val="0"/>
        </a:spcBef>
        <a:buNone/>
        <a:defRPr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986" indent="-251986" algn="l" defTabSz="1007943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086" kern="1200">
          <a:solidFill>
            <a:schemeClr val="tx1"/>
          </a:solidFill>
          <a:latin typeface="+mn-lt"/>
          <a:ea typeface="+mn-ea"/>
          <a:cs typeface="+mn-cs"/>
        </a:defRPr>
      </a:lvl1pPr>
      <a:lvl2pPr marL="75595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ép 3" descr="A képen szöveg, képernyőkép, Betűtípus, embléma látható&#10;&#10;Automatikusan generált leírás">
            <a:extLst>
              <a:ext uri="{FF2B5EF4-FFF2-40B4-BE49-F238E27FC236}">
                <a16:creationId xmlns:a16="http://schemas.microsoft.com/office/drawing/2014/main" id="{767AF696-5A31-0EA2-F9FD-7CFD3ABAB1A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297"/>
            <a:ext cx="10691813" cy="7555378"/>
          </a:xfrm>
          <a:prstGeom prst="rect">
            <a:avLst/>
          </a:prstGeom>
        </p:spPr>
      </p:pic>
      <p:sp>
        <p:nvSpPr>
          <p:cNvPr id="8" name="Szövegdoboz 7">
            <a:extLst>
              <a:ext uri="{FF2B5EF4-FFF2-40B4-BE49-F238E27FC236}">
                <a16:creationId xmlns:a16="http://schemas.microsoft.com/office/drawing/2014/main" id="{6B9230D6-911B-AE3A-B66C-82B37DECC8A2}"/>
              </a:ext>
            </a:extLst>
          </p:cNvPr>
          <p:cNvSpPr txBox="1"/>
          <p:nvPr/>
        </p:nvSpPr>
        <p:spPr>
          <a:xfrm>
            <a:off x="314637" y="3148202"/>
            <a:ext cx="98970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2800" b="1" dirty="0" err="1">
                <a:effectLst/>
                <a:latin typeface="Raleway SemiBold" pitchFamily="2" charset="0"/>
              </a:rPr>
              <a:t>Firstname</a:t>
            </a:r>
            <a:r>
              <a:rPr lang="hu-HU" sz="2800" b="1" dirty="0">
                <a:effectLst/>
                <a:latin typeface="Raleway SemiBold" pitchFamily="2" charset="0"/>
              </a:rPr>
              <a:t> </a:t>
            </a:r>
            <a:r>
              <a:rPr lang="hu-HU" sz="2800" b="1" dirty="0" err="1">
                <a:effectLst/>
                <a:latin typeface="Raleway SemiBold" pitchFamily="2" charset="0"/>
              </a:rPr>
              <a:t>Surname</a:t>
            </a:r>
            <a:endParaRPr lang="hu-HU" sz="2800" b="1" dirty="0">
              <a:effectLst/>
              <a:latin typeface="Raleway SemiBold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87339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-té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té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é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919</TotalTime>
  <Words>2</Words>
  <Application>Microsoft Macintosh PowerPoint</Application>
  <PresentationFormat>Egyéni</PresentationFormat>
  <Paragraphs>1</Paragraphs>
  <Slides>1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4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Raleway SemiBold</vt:lpstr>
      <vt:lpstr>Office-téma</vt:lpstr>
      <vt:lpstr>PowerPoint-bemutató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PowerPoint-bemutató</dc:title>
  <dc:creator>Fux Marcell</dc:creator>
  <cp:lastModifiedBy>Fux Marcell</cp:lastModifiedBy>
  <cp:revision>10</cp:revision>
  <cp:lastPrinted>2023-11-22T08:35:42Z</cp:lastPrinted>
  <dcterms:created xsi:type="dcterms:W3CDTF">2023-11-21T21:36:09Z</dcterms:created>
  <dcterms:modified xsi:type="dcterms:W3CDTF">2025-12-01T12:53:38Z</dcterms:modified>
</cp:coreProperties>
</file>