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3" r:id="rId4"/>
    <p:sldId id="265" r:id="rId5"/>
    <p:sldId id="266" r:id="rId6"/>
    <p:sldId id="268" r:id="rId7"/>
    <p:sldId id="27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6ED"/>
    <a:srgbClr val="7BA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49F2-BA18-479E-8C73-7959276B96C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4D2-D623-40D5-A9AD-AB7BA88C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49F2-BA18-479E-8C73-7959276B96C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4D2-D623-40D5-A9AD-AB7BA88C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8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49F2-BA18-479E-8C73-7959276B96C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4D2-D623-40D5-A9AD-AB7BA88C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49F2-BA18-479E-8C73-7959276B96C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4D2-D623-40D5-A9AD-AB7BA88C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8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49F2-BA18-479E-8C73-7959276B96C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4D2-D623-40D5-A9AD-AB7BA88C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8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49F2-BA18-479E-8C73-7959276B96C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4D2-D623-40D5-A9AD-AB7BA88C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6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49F2-BA18-479E-8C73-7959276B96C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4D2-D623-40D5-A9AD-AB7BA88C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9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49F2-BA18-479E-8C73-7959276B96C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4D2-D623-40D5-A9AD-AB7BA88C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49F2-BA18-479E-8C73-7959276B96C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4D2-D623-40D5-A9AD-AB7BA88C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49F2-BA18-479E-8C73-7959276B96C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4D2-D623-40D5-A9AD-AB7BA88C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6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49F2-BA18-479E-8C73-7959276B96C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74D2-D623-40D5-A9AD-AB7BA88C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2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49F2-BA18-479E-8C73-7959276B96C7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74D2-D623-40D5-A9AD-AB7BA88C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4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923690" y="1112807"/>
            <a:ext cx="8307238" cy="1388854"/>
          </a:xfrm>
          <a:solidFill>
            <a:schemeClr val="bg1"/>
          </a:solidFill>
        </p:spPr>
        <p:txBody>
          <a:bodyPr anchor="ctr"/>
          <a:lstStyle/>
          <a:p>
            <a:r>
              <a:rPr lang="en-US" dirty="0" smtClean="0"/>
              <a:t>Title of the </a:t>
            </a:r>
            <a:r>
              <a:rPr lang="hu-HU" dirty="0" err="1" smtClean="0"/>
              <a:t>presentation</a:t>
            </a:r>
            <a:endParaRPr lang="en-US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923690" y="3001992"/>
            <a:ext cx="8307239" cy="802258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Name and affiliation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Research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4015" y="364589"/>
            <a:ext cx="8653731" cy="1196702"/>
          </a:xfrm>
        </p:spPr>
        <p:txBody>
          <a:bodyPr/>
          <a:lstStyle/>
          <a:p>
            <a:r>
              <a:rPr lang="hu-HU" dirty="0" smtClean="0"/>
              <a:t>S</a:t>
            </a:r>
            <a:r>
              <a:rPr lang="en-US" dirty="0" err="1" smtClean="0"/>
              <a:t>tatements</a:t>
            </a:r>
            <a:r>
              <a:rPr lang="en-US" dirty="0" smtClean="0"/>
              <a:t> </a:t>
            </a:r>
            <a:r>
              <a:rPr lang="en-US" dirty="0" smtClean="0"/>
              <a:t>and keywords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8907" y="1632178"/>
            <a:ext cx="10499784" cy="3647090"/>
          </a:xfrm>
        </p:spPr>
        <p:txBody>
          <a:bodyPr/>
          <a:lstStyle/>
          <a:p>
            <a:r>
              <a:rPr lang="en-US" dirty="0" smtClean="0"/>
              <a:t>Short summary of the research</a:t>
            </a:r>
          </a:p>
          <a:p>
            <a:r>
              <a:rPr lang="en-US" dirty="0" smtClean="0"/>
              <a:t>Brief statement</a:t>
            </a:r>
          </a:p>
          <a:p>
            <a:r>
              <a:rPr lang="en-US" dirty="0" smtClean="0"/>
              <a:t>Get to the point immediately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0498" y="330084"/>
            <a:ext cx="8600536" cy="1196702"/>
          </a:xfrm>
          <a:solidFill>
            <a:schemeClr val="bg1"/>
          </a:solidFill>
        </p:spPr>
        <p:txBody>
          <a:bodyPr/>
          <a:lstStyle/>
          <a:p>
            <a:r>
              <a:rPr lang="hu-HU" dirty="0" smtClean="0"/>
              <a:t> </a:t>
            </a:r>
            <a:r>
              <a:rPr lang="en-US" dirty="0" smtClean="0"/>
              <a:t>Literature </a:t>
            </a:r>
            <a:r>
              <a:rPr lang="en-US" dirty="0"/>
              <a:t>Review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88313" y="2011541"/>
            <a:ext cx="6933061" cy="3857297"/>
          </a:xfrm>
        </p:spPr>
        <p:txBody>
          <a:bodyPr/>
          <a:lstStyle/>
          <a:p>
            <a:r>
              <a:rPr lang="en-US" dirty="0"/>
              <a:t>Available knowledge obtained through Critical Literature Review relevant to the research topic</a:t>
            </a:r>
          </a:p>
          <a:p>
            <a:r>
              <a:rPr lang="en-US" dirty="0"/>
              <a:t>Knowledge gap identified/formulated for the research leading towards establishing the Research Questions and/or Hypotheses of the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0321" y="523633"/>
            <a:ext cx="9094076" cy="11756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Research Questions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50978" y="1975945"/>
            <a:ext cx="6802822" cy="400444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57047"/>
            <a:ext cx="7349359" cy="1268577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349359" cy="4154761"/>
          </a:xfrm>
        </p:spPr>
        <p:txBody>
          <a:bodyPr/>
          <a:lstStyle/>
          <a:p>
            <a:r>
              <a:rPr lang="en-US" dirty="0"/>
              <a:t>Adopted/used methods for data analysis and data </a:t>
            </a:r>
            <a:r>
              <a:rPr lang="en-US" dirty="0" smtClean="0"/>
              <a:t>interpretation</a:t>
            </a:r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1047" y="557345"/>
            <a:ext cx="8786648" cy="112460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20241" y="2219369"/>
            <a:ext cx="5741127" cy="3825766"/>
          </a:xfrm>
        </p:spPr>
        <p:txBody>
          <a:bodyPr/>
          <a:lstStyle/>
          <a:p>
            <a:r>
              <a:rPr lang="en-US" dirty="0"/>
              <a:t>Expected novelty of the research, results formulated in a concise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1569" y="528491"/>
            <a:ext cx="9104586" cy="11967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Questions/ problems to be raised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3759" y="2192695"/>
            <a:ext cx="6410863" cy="3857297"/>
          </a:xfrm>
        </p:spPr>
        <p:txBody>
          <a:bodyPr/>
          <a:lstStyle/>
          <a:p>
            <a:r>
              <a:rPr lang="en-US" dirty="0" smtClean="0"/>
              <a:t>Based </a:t>
            </a:r>
            <a:r>
              <a:rPr lang="en-US" dirty="0" smtClean="0"/>
              <a:t>on the experiences what has emerged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546607" y="1036892"/>
            <a:ext cx="9144000" cy="1335372"/>
          </a:xfrm>
          <a:solidFill>
            <a:schemeClr val="bg1"/>
          </a:solidFill>
        </p:spPr>
        <p:txBody>
          <a:bodyPr anchor="ctr"/>
          <a:lstStyle/>
          <a:p>
            <a:r>
              <a:rPr lang="en-US" dirty="0" smtClean="0">
                <a:latin typeface="+mn-lt"/>
              </a:rPr>
              <a:t>Closing slide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00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96</Words>
  <Application>Microsoft Office PowerPoint</Application>
  <PresentationFormat>Szélesvásznú</PresentationFormat>
  <Paragraphs>18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Title of the presentation</vt:lpstr>
      <vt:lpstr>Statements and keywords</vt:lpstr>
      <vt:lpstr> Literature Review</vt:lpstr>
      <vt:lpstr>Research Questions </vt:lpstr>
      <vt:lpstr>Methodology</vt:lpstr>
      <vt:lpstr>Results</vt:lpstr>
      <vt:lpstr>Questions/ problems to be raised</vt:lpstr>
      <vt:lpstr>Closing slide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28</cp:revision>
  <dcterms:created xsi:type="dcterms:W3CDTF">2023-01-30T10:50:55Z</dcterms:created>
  <dcterms:modified xsi:type="dcterms:W3CDTF">2023-06-15T08:33:05Z</dcterms:modified>
</cp:coreProperties>
</file>